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60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3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EFE68-1FD1-4D5A-AB5D-174D695CAA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161DE8-4602-444C-A90D-6EC422939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722799-6954-43F0-B7CA-435F9C78F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6796-C201-4E58-978C-A4C19FE50B1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46AF54-8E16-42F3-AD99-AEF04D7A7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4CE5E7-9A53-4F11-81D5-710F8C2DF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AAA3-5EEA-4354-A84A-AC3B1FEA6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568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3E980-763B-4437-A650-014BB5EE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03D859-9894-42FB-9921-47F234E3C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DDED6D-99AE-4F39-9F0A-0D1955041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6796-C201-4E58-978C-A4C19FE50B1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76B1EA-94D6-4902-800E-FB680AE3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BFAC42-C420-43A8-842A-057D525B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AAA3-5EEA-4354-A84A-AC3B1FEA6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948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0A9D822-CC4B-49FD-9A32-917D40474C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CD7441-F732-42E9-AEEA-C3DF842C5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2F9DE3-510D-4B00-802E-A5E5A9B7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6796-C201-4E58-978C-A4C19FE50B1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40F360-9407-40A5-A7E7-BBCC4C8B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68091-5F44-48AC-8086-56737CEC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AAA3-5EEA-4354-A84A-AC3B1FEA6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77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F1DCD5-5EDA-41C4-99EA-A687CECC4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4A9439-3C17-45FF-B91C-383E30256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2D39EC-D0A6-4AAE-B48C-1D148F10E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6796-C201-4E58-978C-A4C19FE50B1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03C132-1953-4997-B90E-C50968611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19A128-3D33-492D-BB01-0B1EBBE3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AAA3-5EEA-4354-A84A-AC3B1FEA6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29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CFA39-B191-45BD-8A61-48E36042B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57DA25-470F-4CA8-9D65-C53343D0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06317A-5061-4A48-8D92-7AABFBDC7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6796-C201-4E58-978C-A4C19FE50B1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F9A149-37FA-4ED0-B66F-95DBF9274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0CBF34-B8D5-4E44-9D8C-01F1D7A2A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AAA3-5EEA-4354-A84A-AC3B1FEA6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36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2167A-715B-4FCB-9AEC-0A952E2E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B70A8-C702-4482-AEA2-64FAD905F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E9660F-2D37-4B81-92FD-D7592A5F9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A1F140-6EC6-4E6F-9593-3CD48C1C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6796-C201-4E58-978C-A4C19FE50B1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2020B2-8C95-4351-8509-3A0768D91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7E1703-C33D-45EE-9CF4-D7E394D5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AAA3-5EEA-4354-A84A-AC3B1FEA6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9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0E4F4-CD37-4EFB-BEFE-4092348E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6E7FB-3035-49E8-B9A3-2043F4466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1EE2D2-2443-4743-9C37-D616157BC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F17877-C826-478E-910C-30AD99CAC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7A3843-D2C5-4836-B537-DB9BE0980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81EAD6-CF59-45F6-A775-F7570DB57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6796-C201-4E58-978C-A4C19FE50B1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3DCE26D-AE9C-4FD6-8228-58A69AFDF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5AE7B1D-4C4A-4E92-8F2A-00A83344D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AAA3-5EEA-4354-A84A-AC3B1FEA6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532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BF69FC-CBEB-4FBB-8394-D990BE0E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93158A-F919-4A03-9C7B-83CE3263F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6796-C201-4E58-978C-A4C19FE50B1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2BDACC-802E-4D4D-90FA-2E84EFCF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9C75F4-C51F-4B99-A830-793951B2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AAA3-5EEA-4354-A84A-AC3B1FEA6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201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E267C03-A093-49F9-AE30-4B2A49AC8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6796-C201-4E58-978C-A4C19FE50B1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7BF2AB-008F-48D7-ADE5-3968C61C9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39650E-562B-4046-B5B9-B7B6B28F7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AAA3-5EEA-4354-A84A-AC3B1FEA6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157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D0286-EC69-4839-BFE3-25D839B4B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28CAE3-EA1B-4FCE-915F-B0403865C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D3AC37-A334-4603-A940-66147865B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CBAA31-D45E-45ED-8AE7-D164A808F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6796-C201-4E58-978C-A4C19FE50B1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B86749-05F0-4B7B-ADA3-7E954E611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8176F5-FDD7-48AF-9AF8-F55235D1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AAA3-5EEA-4354-A84A-AC3B1FEA6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074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B97D1-0EC0-4C07-8575-FF06E036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610154E-2F1A-46F6-BF7E-82D8185AEA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472173-D3C7-4340-9BFA-F4AD1F092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1BC82B-89C2-4A3B-BFD4-762609532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6796-C201-4E58-978C-A4C19FE50B1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0A8ECD-9353-4C47-84AE-C3D6EFDE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DD461A-5C0F-4C7D-8B65-8D21115D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AAA3-5EEA-4354-A84A-AC3B1FEA6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16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F993CB-FF32-4FB3-9DA2-CE1BB5B4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360DAA-ECC5-4959-ABAD-DDEBF0196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9162A7-872E-4CC4-BB91-09FCEFF1F0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46796-C201-4E58-978C-A4C19FE50B1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40C59C-FF76-4A95-A1F2-5BF74490F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6C0773-A67A-468C-BB55-83DE22011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1AAA3-5EEA-4354-A84A-AC3B1FEA6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03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5D110BE-72EB-40D2-BC36-C51E7504E842}"/>
              </a:ext>
            </a:extLst>
          </p:cNvPr>
          <p:cNvSpPr txBox="1"/>
          <p:nvPr/>
        </p:nvSpPr>
        <p:spPr>
          <a:xfrm>
            <a:off x="1156996" y="559837"/>
            <a:ext cx="8215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App</a:t>
            </a:r>
            <a:r>
              <a:rPr lang="zh-CN" altLang="en-US" dirty="0"/>
              <a:t>内部的描述文字那部分，因为好多人把地址写进去，反而不写到地址栏里面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需要能够复制。。目前是不能复制的</a:t>
            </a:r>
          </a:p>
        </p:txBody>
      </p:sp>
    </p:spTree>
    <p:extLst>
      <p:ext uri="{BB962C8B-B14F-4D97-AF65-F5344CB8AC3E}">
        <p14:creationId xmlns:p14="http://schemas.microsoft.com/office/powerpoint/2010/main" val="273908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8634F2-D8B6-4B83-A5E2-758A47D65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14" y="0"/>
            <a:ext cx="3166584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ABB7CAE-0A90-49B3-9918-E9D1513555E6}"/>
              </a:ext>
            </a:extLst>
          </p:cNvPr>
          <p:cNvSpPr/>
          <p:nvPr/>
        </p:nvSpPr>
        <p:spPr>
          <a:xfrm>
            <a:off x="1120918" y="5017070"/>
            <a:ext cx="731520" cy="651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4867AE-54EB-4469-A6F1-AF0AB0195374}"/>
              </a:ext>
            </a:extLst>
          </p:cNvPr>
          <p:cNvSpPr txBox="1"/>
          <p:nvPr/>
        </p:nvSpPr>
        <p:spPr>
          <a:xfrm>
            <a:off x="932680" y="56844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南澳攻略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6E070A-175E-43E7-8284-E478462DB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966" y="0"/>
            <a:ext cx="3855697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0DFD19-A14D-4BC8-946A-9CBB945E8B8D}"/>
              </a:ext>
            </a:extLst>
          </p:cNvPr>
          <p:cNvSpPr txBox="1"/>
          <p:nvPr/>
        </p:nvSpPr>
        <p:spPr>
          <a:xfrm>
            <a:off x="3069970" y="783771"/>
            <a:ext cx="818365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加一个板块“南澳攻略”   这是新增的一个文章板块</a:t>
            </a:r>
            <a:endParaRPr lang="en-US" altLang="zh-CN" dirty="0"/>
          </a:p>
          <a:p>
            <a:r>
              <a:rPr lang="zh-CN" altLang="en-US" dirty="0"/>
              <a:t>管理员发帖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点进去之后，是右边的样子，，它是</a:t>
            </a:r>
            <a:endParaRPr lang="en-US" altLang="zh-CN" dirty="0"/>
          </a:p>
          <a:p>
            <a:r>
              <a:rPr lang="zh-CN" altLang="en-US" dirty="0"/>
              <a:t>全部图片的样子</a:t>
            </a:r>
            <a:r>
              <a:rPr lang="en-US" altLang="zh-CN" dirty="0"/>
              <a:t> </a:t>
            </a:r>
            <a:r>
              <a:rPr lang="zh-CN" altLang="en-US" dirty="0"/>
              <a:t>文字是写在图片上的。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后台给个标题来区分内容，，但不需要</a:t>
            </a:r>
            <a:endParaRPr lang="en-US" altLang="zh-CN" dirty="0"/>
          </a:p>
          <a:p>
            <a:r>
              <a:rPr lang="zh-CN" altLang="en-US" dirty="0"/>
              <a:t>显示出来，，因为对应的文字我们会</a:t>
            </a:r>
            <a:r>
              <a:rPr lang="en-US" altLang="zh-CN" dirty="0"/>
              <a:t>P</a:t>
            </a:r>
            <a:r>
              <a:rPr lang="zh-CN" altLang="en-US" dirty="0"/>
              <a:t>到图片上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这个板块</a:t>
            </a:r>
            <a:r>
              <a:rPr lang="zh-CN" altLang="en-US" dirty="0">
                <a:solidFill>
                  <a:srgbClr val="FF0000"/>
                </a:solidFill>
              </a:rPr>
              <a:t>完全是和文章分类相关联</a:t>
            </a:r>
            <a:r>
              <a:rPr lang="zh-CN" altLang="en-US" dirty="0"/>
              <a:t>。。。可以推送</a:t>
            </a:r>
            <a:endParaRPr lang="en-US" altLang="zh-CN" dirty="0"/>
          </a:p>
          <a:p>
            <a:r>
              <a:rPr lang="zh-CN" altLang="en-US" dirty="0"/>
              <a:t>任意新建的和现有的文章分类到这个板块。并排序，上传对应板块。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每个</a:t>
            </a:r>
            <a:r>
              <a:rPr lang="en-US" altLang="zh-CN" dirty="0"/>
              <a:t>app</a:t>
            </a:r>
            <a:r>
              <a:rPr lang="zh-CN" altLang="en-US" dirty="0"/>
              <a:t>这个界面的文章分类会不一样，图片也不一样，要区分。后分城市控制</a:t>
            </a:r>
            <a:endParaRPr lang="en-US" altLang="zh-CN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B1E1935-8767-4A09-8867-B552BE66FCD5}"/>
              </a:ext>
            </a:extLst>
          </p:cNvPr>
          <p:cNvCxnSpPr/>
          <p:nvPr/>
        </p:nvCxnSpPr>
        <p:spPr>
          <a:xfrm>
            <a:off x="8341567" y="0"/>
            <a:ext cx="3741096" cy="671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BBCF7C4-7F90-4AAA-B621-BBCD895A118F}"/>
              </a:ext>
            </a:extLst>
          </p:cNvPr>
          <p:cNvCxnSpPr/>
          <p:nvPr/>
        </p:nvCxnSpPr>
        <p:spPr>
          <a:xfrm flipV="1">
            <a:off x="8226966" y="74645"/>
            <a:ext cx="3855697" cy="606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684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6C3E0B-0EDA-431A-9E5D-ED004C760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5697" cy="6858000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568D7FA-EBD3-45E5-8BF0-DB84E525C51B}"/>
              </a:ext>
            </a:extLst>
          </p:cNvPr>
          <p:cNvCxnSpPr>
            <a:cxnSpLocks/>
          </p:cNvCxnSpPr>
          <p:nvPr/>
        </p:nvCxnSpPr>
        <p:spPr>
          <a:xfrm flipV="1">
            <a:off x="-1" y="279918"/>
            <a:ext cx="2659225" cy="326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5EA9573-D5D8-4C46-A481-BD81F60CA0E8}"/>
              </a:ext>
            </a:extLst>
          </p:cNvPr>
          <p:cNvCxnSpPr>
            <a:cxnSpLocks/>
          </p:cNvCxnSpPr>
          <p:nvPr/>
        </p:nvCxnSpPr>
        <p:spPr>
          <a:xfrm>
            <a:off x="47611" y="0"/>
            <a:ext cx="2910193" cy="513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158BD72-E14A-49E8-B8D0-ED82C16DE654}"/>
              </a:ext>
            </a:extLst>
          </p:cNvPr>
          <p:cNvCxnSpPr/>
          <p:nvPr/>
        </p:nvCxnSpPr>
        <p:spPr>
          <a:xfrm flipH="1">
            <a:off x="2354580" y="2766060"/>
            <a:ext cx="4514850" cy="845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AD1B042-EDB2-4A7B-8C8C-5AB9E36FB4EC}"/>
              </a:ext>
            </a:extLst>
          </p:cNvPr>
          <p:cNvSpPr txBox="1"/>
          <p:nvPr/>
        </p:nvSpPr>
        <p:spPr>
          <a:xfrm>
            <a:off x="7100596" y="2537927"/>
            <a:ext cx="43396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改成阿德莱德眼推荐。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然后下面是微信分享出去阿德阿德莱德眼</a:t>
            </a:r>
            <a:endParaRPr lang="en-US" altLang="zh-CN" dirty="0"/>
          </a:p>
          <a:p>
            <a:r>
              <a:rPr lang="zh-CN" altLang="en-US" dirty="0"/>
              <a:t>推荐的那些流瀑式文章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37E62F8-3E56-4B53-B5D5-6977A933E011}"/>
              </a:ext>
            </a:extLst>
          </p:cNvPr>
          <p:cNvCxnSpPr/>
          <p:nvPr/>
        </p:nvCxnSpPr>
        <p:spPr>
          <a:xfrm flipH="1">
            <a:off x="3638939" y="671804"/>
            <a:ext cx="2901820" cy="43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9B4EB31-DEB0-48EF-A823-782FBF0F04E3}"/>
              </a:ext>
            </a:extLst>
          </p:cNvPr>
          <p:cNvSpPr txBox="1"/>
          <p:nvPr/>
        </p:nvSpPr>
        <p:spPr>
          <a:xfrm>
            <a:off x="6736702" y="401216"/>
            <a:ext cx="370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点进去之后，也显示流瀑试文章。 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7645BF2-AF1A-4B7D-A15C-ACFD31E2F2DD}"/>
              </a:ext>
            </a:extLst>
          </p:cNvPr>
          <p:cNvCxnSpPr>
            <a:cxnSpLocks/>
          </p:cNvCxnSpPr>
          <p:nvPr/>
        </p:nvCxnSpPr>
        <p:spPr>
          <a:xfrm flipH="1" flipV="1">
            <a:off x="3704254" y="513184"/>
            <a:ext cx="1987419" cy="699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04684DF-B9CB-4DC9-8B7E-F7C3141BC70C}"/>
              </a:ext>
            </a:extLst>
          </p:cNvPr>
          <p:cNvSpPr txBox="1"/>
          <p:nvPr/>
        </p:nvSpPr>
        <p:spPr>
          <a:xfrm>
            <a:off x="5840963" y="111034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关键词搜索保留</a:t>
            </a:r>
          </a:p>
        </p:txBody>
      </p:sp>
    </p:spTree>
    <p:extLst>
      <p:ext uri="{BB962C8B-B14F-4D97-AF65-F5344CB8AC3E}">
        <p14:creationId xmlns:p14="http://schemas.microsoft.com/office/powerpoint/2010/main" val="190074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A3E1AF-4EB0-4AB6-8F6E-AD53FF84D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40" y="0"/>
            <a:ext cx="316718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C25079-52DC-4744-ACC5-A4F74A87E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820" y="0"/>
            <a:ext cx="316718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5FD276-46EA-4EE6-AA7E-A3CF788F7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7180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BD18E08-256E-4F68-A5FB-D50CC9483F91}"/>
              </a:ext>
            </a:extLst>
          </p:cNvPr>
          <p:cNvSpPr txBox="1"/>
          <p:nvPr/>
        </p:nvSpPr>
        <p:spPr>
          <a:xfrm>
            <a:off x="3167180" y="1349619"/>
            <a:ext cx="273825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太长了有时候滑的累。</a:t>
            </a:r>
            <a:endParaRPr lang="en-US" altLang="zh-CN" dirty="0"/>
          </a:p>
          <a:p>
            <a:r>
              <a:rPr lang="zh-CN" altLang="en-US" dirty="0"/>
              <a:t>分类左右滑动的功能</a:t>
            </a:r>
            <a:endParaRPr lang="en-US" altLang="zh-CN" dirty="0"/>
          </a:p>
          <a:p>
            <a:r>
              <a:rPr lang="zh-CN" altLang="en-US" dirty="0"/>
              <a:t>保留。右侧加一个菜单</a:t>
            </a:r>
            <a:endParaRPr lang="en-US" altLang="zh-CN" dirty="0"/>
          </a:p>
          <a:p>
            <a:r>
              <a:rPr lang="zh-CN" altLang="en-US" dirty="0"/>
              <a:t>选项，点击之后</a:t>
            </a:r>
            <a:endParaRPr lang="en-US" altLang="zh-CN" dirty="0"/>
          </a:p>
          <a:p>
            <a:r>
              <a:rPr lang="zh-CN" altLang="en-US" dirty="0"/>
              <a:t>是右侧第二章图片的样子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每个小分类后台我都会</a:t>
            </a:r>
            <a:endParaRPr lang="en-US" altLang="zh-CN" dirty="0"/>
          </a:p>
          <a:p>
            <a:r>
              <a:rPr lang="zh-CN" altLang="en-US" dirty="0"/>
              <a:t>配小图片和文字。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文字和小图片都要显示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这个小图片的上传最好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是能区分城市，因为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App</a:t>
            </a:r>
            <a:r>
              <a:rPr lang="zh-CN" altLang="en-US" dirty="0">
                <a:solidFill>
                  <a:srgbClr val="FF0000"/>
                </a:solidFill>
              </a:rPr>
              <a:t>风格不一样， 估计得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上传不同风格的图标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B8FC43-7798-4096-A7C3-4F71FFC052C6}"/>
              </a:ext>
            </a:extLst>
          </p:cNvPr>
          <p:cNvSpPr txBox="1"/>
          <p:nvPr/>
        </p:nvSpPr>
        <p:spPr>
          <a:xfrm>
            <a:off x="3167180" y="74645"/>
            <a:ext cx="2324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新品，二手，生活， </a:t>
            </a:r>
            <a:endParaRPr lang="en-US" altLang="zh-CN" dirty="0"/>
          </a:p>
          <a:p>
            <a:r>
              <a:rPr lang="zh-CN" altLang="en-US" dirty="0"/>
              <a:t>美食， 同城，二手车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分类要优化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B57838F-89D8-4430-8F08-51CCBF552139}"/>
              </a:ext>
            </a:extLst>
          </p:cNvPr>
          <p:cNvSpPr/>
          <p:nvPr/>
        </p:nvSpPr>
        <p:spPr>
          <a:xfrm>
            <a:off x="5766452" y="674809"/>
            <a:ext cx="3258368" cy="47285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352F57-C24A-45C5-9075-324A5658CD61}"/>
              </a:ext>
            </a:extLst>
          </p:cNvPr>
          <p:cNvSpPr/>
          <p:nvPr/>
        </p:nvSpPr>
        <p:spPr>
          <a:xfrm>
            <a:off x="9024820" y="736960"/>
            <a:ext cx="3258368" cy="362043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8CE498E-E570-4EA0-A08F-F775A86CF20D}"/>
              </a:ext>
            </a:extLst>
          </p:cNvPr>
          <p:cNvSpPr txBox="1"/>
          <p:nvPr/>
        </p:nvSpPr>
        <p:spPr>
          <a:xfrm>
            <a:off x="9121929" y="4592035"/>
            <a:ext cx="30700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一定要参考“</a:t>
            </a:r>
            <a:r>
              <a:rPr lang="zh-CN" altLang="en-US" dirty="0">
                <a:solidFill>
                  <a:srgbClr val="FF0000"/>
                </a:solidFill>
              </a:rPr>
              <a:t>卷妈妈</a:t>
            </a:r>
            <a:r>
              <a:rPr lang="zh-CN" altLang="en-US" dirty="0"/>
              <a:t>”这个</a:t>
            </a:r>
            <a:r>
              <a:rPr lang="en-US" altLang="zh-CN" dirty="0"/>
              <a:t>App</a:t>
            </a:r>
          </a:p>
          <a:p>
            <a:r>
              <a:rPr lang="zh-CN" altLang="en-US" dirty="0"/>
              <a:t>的主页，我们要做的基本跟</a:t>
            </a:r>
            <a:endParaRPr lang="en-US" altLang="zh-CN" dirty="0"/>
          </a:p>
          <a:p>
            <a:r>
              <a:rPr lang="zh-CN" altLang="en-US" dirty="0"/>
              <a:t>我上面圈起来的效果一样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不一样的是，他们图标界面</a:t>
            </a:r>
            <a:endParaRPr lang="en-US" altLang="zh-CN" dirty="0"/>
          </a:p>
          <a:p>
            <a:r>
              <a:rPr lang="zh-CN" altLang="en-US" dirty="0"/>
              <a:t>留白实在是太多了，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见下一张</a:t>
            </a:r>
            <a:r>
              <a:rPr lang="en-US" altLang="zh-CN" dirty="0">
                <a:solidFill>
                  <a:srgbClr val="FF0000"/>
                </a:solidFill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108876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21B9EF-25D5-481B-919E-A790D19D8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6584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70B9925-501B-4AEC-8F49-78ABCFD027A2}"/>
              </a:ext>
            </a:extLst>
          </p:cNvPr>
          <p:cNvSpPr/>
          <p:nvPr/>
        </p:nvSpPr>
        <p:spPr>
          <a:xfrm>
            <a:off x="0" y="1131570"/>
            <a:ext cx="3166584" cy="1314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E2C3BE9-479E-4443-9C20-FFDEB07BDA38}"/>
              </a:ext>
            </a:extLst>
          </p:cNvPr>
          <p:cNvCxnSpPr>
            <a:cxnSpLocks/>
          </p:cNvCxnSpPr>
          <p:nvPr/>
        </p:nvCxnSpPr>
        <p:spPr>
          <a:xfrm flipH="1">
            <a:off x="3312368" y="1131570"/>
            <a:ext cx="1035697" cy="491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D1DA696-2D77-49A0-B5D7-FD848F309A12}"/>
              </a:ext>
            </a:extLst>
          </p:cNvPr>
          <p:cNvSpPr txBox="1"/>
          <p:nvPr/>
        </p:nvSpPr>
        <p:spPr>
          <a:xfrm>
            <a:off x="4637314" y="727788"/>
            <a:ext cx="71256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显示效果跟这个一模一样，我们是要一行显示</a:t>
            </a:r>
            <a:r>
              <a:rPr lang="en-US" altLang="zh-CN" dirty="0"/>
              <a:t>5</a:t>
            </a:r>
            <a:r>
              <a:rPr lang="zh-CN" altLang="en-US" dirty="0"/>
              <a:t>个， 上下也紧凑一点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最多显示三行，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假如两行就显示完了，那么第三行的白色要消失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假如三行还不够显示，，那就左右滑动。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3800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0C98CBB-1F0C-4F0D-8481-ADEF3C08059C}"/>
              </a:ext>
            </a:extLst>
          </p:cNvPr>
          <p:cNvSpPr txBox="1"/>
          <p:nvPr/>
        </p:nvSpPr>
        <p:spPr>
          <a:xfrm>
            <a:off x="727788" y="671804"/>
            <a:ext cx="86597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问题要解决：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打开</a:t>
            </a:r>
            <a:r>
              <a:rPr lang="en-US" altLang="zh-CN" dirty="0"/>
              <a:t>App</a:t>
            </a:r>
            <a:r>
              <a:rPr lang="zh-CN" altLang="en-US" dirty="0"/>
              <a:t>的时候直接跳转某一篇文章，，，而不是只打开</a:t>
            </a:r>
            <a:r>
              <a:rPr lang="en-US" altLang="zh-CN" dirty="0"/>
              <a:t>app</a:t>
            </a:r>
            <a:r>
              <a:rPr lang="zh-CN" altLang="en-US" dirty="0"/>
              <a:t>主页。 那样没多大意义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还有微信分享的副标题和图片，，，公众号还在申请，这个公众号申请有难度。。。</a:t>
            </a:r>
          </a:p>
        </p:txBody>
      </p:sp>
    </p:spTree>
    <p:extLst>
      <p:ext uri="{BB962C8B-B14F-4D97-AF65-F5344CB8AC3E}">
        <p14:creationId xmlns:p14="http://schemas.microsoft.com/office/powerpoint/2010/main" val="759201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422</Words>
  <Application>Microsoft Office PowerPoint</Application>
  <PresentationFormat>宽屏</PresentationFormat>
  <Paragraphs>68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Shanguang Ping</dc:creator>
  <cp:lastModifiedBy>Shanguang Ping</cp:lastModifiedBy>
  <cp:revision>12</cp:revision>
  <dcterms:created xsi:type="dcterms:W3CDTF">2019-04-06T12:25:26Z</dcterms:created>
  <dcterms:modified xsi:type="dcterms:W3CDTF">2019-04-09T13:11:06Z</dcterms:modified>
</cp:coreProperties>
</file>